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66" r:id="rId1"/>
  </p:sldMasterIdLst>
  <p:sldIdLst>
    <p:sldId id="257" r:id="rId2"/>
    <p:sldId id="286" r:id="rId3"/>
    <p:sldId id="259" r:id="rId4"/>
    <p:sldId id="260" r:id="rId5"/>
    <p:sldId id="287" r:id="rId6"/>
    <p:sldId id="261" r:id="rId7"/>
    <p:sldId id="266" r:id="rId8"/>
    <p:sldId id="263" r:id="rId9"/>
    <p:sldId id="262" r:id="rId10"/>
    <p:sldId id="270" r:id="rId11"/>
    <p:sldId id="272" r:id="rId12"/>
    <p:sldId id="269" r:id="rId13"/>
    <p:sldId id="271" r:id="rId14"/>
    <p:sldId id="273" r:id="rId15"/>
    <p:sldId id="267" r:id="rId16"/>
    <p:sldId id="264" r:id="rId17"/>
    <p:sldId id="265" r:id="rId18"/>
    <p:sldId id="274" r:id="rId19"/>
    <p:sldId id="275" r:id="rId20"/>
    <p:sldId id="276" r:id="rId21"/>
    <p:sldId id="277" r:id="rId22"/>
    <p:sldId id="280" r:id="rId23"/>
    <p:sldId id="278" r:id="rId24"/>
    <p:sldId id="279" r:id="rId25"/>
    <p:sldId id="288" r:id="rId26"/>
    <p:sldId id="281" r:id="rId27"/>
    <p:sldId id="282" r:id="rId28"/>
    <p:sldId id="283" r:id="rId29"/>
    <p:sldId id="284" r:id="rId30"/>
    <p:sldId id="295" r:id="rId31"/>
    <p:sldId id="296" r:id="rId32"/>
    <p:sldId id="297" r:id="rId33"/>
    <p:sldId id="294" r:id="rId34"/>
    <p:sldId id="290" r:id="rId35"/>
    <p:sldId id="292" r:id="rId36"/>
    <p:sldId id="293" r:id="rId37"/>
    <p:sldId id="291" r:id="rId38"/>
    <p:sldId id="298" r:id="rId39"/>
    <p:sldId id="289" r:id="rId4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3" d="100"/>
          <a:sy n="73" d="100"/>
        </p:scale>
        <p:origin x="61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สไลด์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h-TH"/>
              <a:t>คลิกเพื่อแก้ไขสไตล์ชื่อเรื่องรองต้นแบบ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73896-2308-4AF7-B248-A71220C5589F}" type="datetimeFigureOut">
              <a:rPr lang="en-US" smtClean="0"/>
              <a:t>12/7/2020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53678-F5B0-4C94-8E21-7077688383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867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รูปภาพพาโนรามา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th-TH"/>
              <a:t>คลิกไอคอนเพื่อเพิ่มรูปภาพ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73896-2308-4AF7-B248-A71220C5589F}" type="datetimeFigureOut">
              <a:rPr lang="en-US" smtClean="0"/>
              <a:t>12/7/2020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53678-F5B0-4C94-8E21-7077688383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1825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ชื่อและคำอธิบา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73896-2308-4AF7-B248-A71220C5589F}" type="datetimeFigureOut">
              <a:rPr lang="en-US" smtClean="0"/>
              <a:t>12/7/2020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53678-F5B0-4C94-8E21-7077688383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0651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คำอ้างอิงพร้อมคำอธิบา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73896-2308-4AF7-B248-A71220C5589F}" type="datetimeFigureOut">
              <a:rPr lang="en-US" smtClean="0"/>
              <a:t>12/7/2020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53678-F5B0-4C94-8E21-7077688383B7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654996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นามบัตร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73896-2308-4AF7-B248-A71220C5589F}" type="datetimeFigureOut">
              <a:rPr lang="en-US" smtClean="0"/>
              <a:t>12/7/2020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53678-F5B0-4C94-8E21-7077688383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6092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คอลัมน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73896-2308-4AF7-B248-A71220C5589F}" type="datetimeFigureOut">
              <a:rPr lang="en-US" smtClean="0"/>
              <a:t>12/7/2020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53678-F5B0-4C94-8E21-7077688383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4185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คอลัมน์รูปภาพ 3 รูป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th-TH"/>
              <a:t>คลิกไอคอนเพื่อเพิ่มรูปภาพ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th-TH"/>
              <a:t>คลิกไอคอนเพื่อเพิ่มรูปภาพ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th-TH"/>
              <a:t>คลิกไอคอนเพื่อเพิ่มรูปภาพ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73896-2308-4AF7-B248-A71220C5589F}" type="datetimeFigureOut">
              <a:rPr lang="en-US" smtClean="0"/>
              <a:t>12/7/2020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53678-F5B0-4C94-8E21-7077688383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8848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ชื่อเรื่องและข้อความ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73896-2308-4AF7-B248-A71220C5589F}" type="datetimeFigureOut">
              <a:rPr lang="en-US" smtClean="0"/>
              <a:t>12/7/2020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53678-F5B0-4C94-8E21-7077688383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93552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ข้อความและชื่อเรื่อง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73896-2308-4AF7-B248-A71220C5589F}" type="datetimeFigureOut">
              <a:rPr lang="en-US" smtClean="0"/>
              <a:t>12/7/2020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53678-F5B0-4C94-8E21-7077688383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66434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ชื่อเรื่องและเนื้อห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73896-2308-4AF7-B248-A71220C5589F}" type="datetimeFigureOut">
              <a:rPr lang="en-US" smtClean="0"/>
              <a:t>12/7/2020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53678-F5B0-4C94-8E21-7077688383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8478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ชื่อเรื่องและเนื้อห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73896-2308-4AF7-B248-A71220C5589F}" type="datetimeFigureOut">
              <a:rPr lang="en-US" smtClean="0"/>
              <a:t>12/7/2020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53678-F5B0-4C94-8E21-7077688383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43766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73896-2308-4AF7-B248-A71220C5589F}" type="datetimeFigureOut">
              <a:rPr lang="en-US" smtClean="0"/>
              <a:t>12/7/2020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53678-F5B0-4C94-8E21-7077688383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648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เนื้อหา 2 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73896-2308-4AF7-B248-A71220C5589F}" type="datetimeFigureOut">
              <a:rPr lang="en-US" smtClean="0"/>
              <a:t>12/7/2020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53678-F5B0-4C94-8E21-7077688383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6874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การเปรียบเทีย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73896-2308-4AF7-B248-A71220C5589F}" type="datetimeFigureOut">
              <a:rPr lang="en-US" smtClean="0"/>
              <a:t>12/7/2020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53678-F5B0-4C94-8E21-7077688383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4689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เฉพาะ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73896-2308-4AF7-B248-A71220C5589F}" type="datetimeFigureOut">
              <a:rPr lang="en-US" smtClean="0"/>
              <a:t>12/7/2020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53678-F5B0-4C94-8E21-7077688383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0815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ว่างเปล่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73896-2308-4AF7-B248-A71220C5589F}" type="datetimeFigureOut">
              <a:rPr lang="en-US" smtClean="0"/>
              <a:t>12/7/2020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53678-F5B0-4C94-8E21-7077688383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1129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เนื้อหา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73896-2308-4AF7-B248-A71220C5589F}" type="datetimeFigureOut">
              <a:rPr lang="en-US" smtClean="0"/>
              <a:t>12/7/2020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53678-F5B0-4C94-8E21-7077688383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1320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รูปภาพ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th-TH"/>
              <a:t>คลิกไอคอนเพื่อเพิ่มรูปภาพ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73896-2308-4AF7-B248-A71220C5589F}" type="datetimeFigureOut">
              <a:rPr lang="en-US" smtClean="0"/>
              <a:t>12/7/2020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53678-F5B0-4C94-8E21-7077688383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8100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0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04973896-2308-4AF7-B248-A71220C5589F}" type="datetimeFigureOut">
              <a:rPr lang="en-US" smtClean="0"/>
              <a:t>12/7/2020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30853678-F5B0-4C94-8E21-7077688383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5510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7" r:id="rId1"/>
    <p:sldLayoutId id="2147483968" r:id="rId2"/>
    <p:sldLayoutId id="2147483969" r:id="rId3"/>
    <p:sldLayoutId id="2147483970" r:id="rId4"/>
    <p:sldLayoutId id="2147483971" r:id="rId5"/>
    <p:sldLayoutId id="2147483972" r:id="rId6"/>
    <p:sldLayoutId id="2147483973" r:id="rId7"/>
    <p:sldLayoutId id="2147483974" r:id="rId8"/>
    <p:sldLayoutId id="2147483975" r:id="rId9"/>
    <p:sldLayoutId id="2147483976" r:id="rId10"/>
    <p:sldLayoutId id="2147483977" r:id="rId11"/>
    <p:sldLayoutId id="2147483978" r:id="rId12"/>
    <p:sldLayoutId id="2147483979" r:id="rId13"/>
    <p:sldLayoutId id="2147483980" r:id="rId14"/>
    <p:sldLayoutId id="2147483981" r:id="rId15"/>
    <p:sldLayoutId id="2147483982" r:id="rId16"/>
    <p:sldLayoutId id="2147483983" r:id="rId17"/>
    <p:sldLayoutId id="2147483984" r:id="rId18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1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8DECABD7-1C41-47C7-949D-27C5CF7ADE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8469" y="1173707"/>
            <a:ext cx="9955060" cy="5684293"/>
          </a:xfrm>
          <a:noFill/>
        </p:spPr>
        <p:txBody>
          <a:bodyPr anchor="ctr">
            <a:normAutofit fontScale="90000"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th-TH" sz="2700" b="1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โครงงานปลายภาค</a:t>
            </a:r>
            <a:br>
              <a:rPr lang="en-US" sz="27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</a:br>
            <a:r>
              <a:rPr lang="th-TH" sz="2700" b="1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รายวิชา การออกแบบและพัฒนาเว็บไซต์ รหัสวิชา </a:t>
            </a:r>
            <a:r>
              <a:rPr lang="en-US" sz="2700" b="1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CPSC 331</a:t>
            </a:r>
            <a:br>
              <a:rPr lang="en-US" sz="2700" b="1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</a:br>
            <a:br>
              <a:rPr lang="en-US" sz="2700" b="1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</a:br>
            <a:br>
              <a:rPr lang="en-US" sz="2700" b="1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</a:br>
            <a:br>
              <a:rPr lang="en-US" sz="27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</a:br>
            <a:r>
              <a:rPr lang="th-TH" sz="2700" b="1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จัดทำโดย</a:t>
            </a:r>
            <a:br>
              <a:rPr lang="en-US" sz="27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</a:br>
            <a:r>
              <a:rPr lang="th-TH" sz="2700" b="1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นางสาวกวินทรา ยะป๊อก</a:t>
            </a:r>
            <a:br>
              <a:rPr lang="en-US" sz="27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</a:br>
            <a:r>
              <a:rPr lang="th-TH" sz="2700" b="1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รหัสนิสิต </a:t>
            </a:r>
            <a:r>
              <a:rPr lang="en-US" sz="2700" b="1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6108111008</a:t>
            </a:r>
            <a:br>
              <a:rPr lang="en-US" sz="27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</a:br>
            <a:r>
              <a:rPr lang="th-TH" sz="2700" b="1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คณะบริหารธุรกิจและรัฐประศาสนศาสตร์</a:t>
            </a:r>
            <a:br>
              <a:rPr lang="en-US" sz="27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</a:br>
            <a:r>
              <a:rPr lang="th-TH" sz="2700" b="1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สาขาวิทยาการคอมพิวเตอร์</a:t>
            </a:r>
            <a:br>
              <a:rPr lang="en-US" sz="27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</a:br>
            <a:r>
              <a:rPr lang="th-TH" sz="2700" b="1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เสนอ</a:t>
            </a:r>
            <a:br>
              <a:rPr lang="en-US" sz="27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</a:br>
            <a:r>
              <a:rPr lang="th-TH" sz="2700" b="1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ผศ.บุรินทร์ รุจจนพันธุ์</a:t>
            </a:r>
            <a:br>
              <a:rPr lang="en-US" sz="27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</a:br>
            <a:r>
              <a:rPr lang="th-TH" sz="2700" b="1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มหาวิทยาลัยเนชั่น</a:t>
            </a:r>
            <a:br>
              <a:rPr lang="en-US" sz="27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</a:br>
            <a:r>
              <a:rPr lang="th-TH" sz="2700" b="1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ภาคการศึกษาที่ </a:t>
            </a:r>
            <a:r>
              <a:rPr lang="en-US" sz="2700" b="1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1/2563 </a:t>
            </a:r>
            <a:br>
              <a:rPr lang="en-US" sz="22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</a:br>
            <a:endParaRPr lang="en-US" sz="2200" dirty="0">
              <a:solidFill>
                <a:srgbClr val="080808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25" name="รูปภาพ 24">
            <a:extLst>
              <a:ext uri="{FF2B5EF4-FFF2-40B4-BE49-F238E27FC236}">
                <a16:creationId xmlns:a16="http://schemas.microsoft.com/office/drawing/2014/main" id="{0F8F35B8-C1DF-4AC9-ACAB-8E9D36365D31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806" y="259307"/>
            <a:ext cx="1980383" cy="914400"/>
          </a:xfrm>
          <a:prstGeom prst="rect">
            <a:avLst/>
          </a:prstGeom>
        </p:spPr>
      </p:pic>
      <p:pic>
        <p:nvPicPr>
          <p:cNvPr id="27" name="รูปภาพ 26">
            <a:extLst>
              <a:ext uri="{FF2B5EF4-FFF2-40B4-BE49-F238E27FC236}">
                <a16:creationId xmlns:a16="http://schemas.microsoft.com/office/drawing/2014/main" id="{BB1895E3-59C4-4791-AAA4-39FEA022484A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51" t="27568" r="24841" b="1"/>
          <a:stretch/>
        </p:blipFill>
        <p:spPr bwMode="auto">
          <a:xfrm>
            <a:off x="5513818" y="1865734"/>
            <a:ext cx="1164361" cy="116406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8155117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D94AFD2B-288E-4AE0-8039-4AB9F4016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admin &amp; user</a:t>
            </a:r>
          </a:p>
        </p:txBody>
      </p:sp>
      <p:pic>
        <p:nvPicPr>
          <p:cNvPr id="7" name="ตัวแทนเนื้อหา 6">
            <a:extLst>
              <a:ext uri="{FF2B5EF4-FFF2-40B4-BE49-F238E27FC236}">
                <a16:creationId xmlns:a16="http://schemas.microsoft.com/office/drawing/2014/main" id="{D3CA4EB4-A67E-47E8-8B77-2A661B86D611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3835" y="2366963"/>
            <a:ext cx="7484329" cy="3424237"/>
          </a:xfrm>
          <a:prstGeom prst="rect">
            <a:avLst/>
          </a:prstGeom>
        </p:spPr>
      </p:pic>
      <p:sp>
        <p:nvSpPr>
          <p:cNvPr id="8" name="ชื่อเรื่อง 1">
            <a:extLst>
              <a:ext uri="{FF2B5EF4-FFF2-40B4-BE49-F238E27FC236}">
                <a16:creationId xmlns:a16="http://schemas.microsoft.com/office/drawing/2014/main" id="{C8087471-64B5-4A16-9ACE-999BF0EDF0B7}"/>
              </a:ext>
            </a:extLst>
          </p:cNvPr>
          <p:cNvSpPr txBox="1">
            <a:spLocks/>
          </p:cNvSpPr>
          <p:nvPr/>
        </p:nvSpPr>
        <p:spPr>
          <a:xfrm>
            <a:off x="1219825" y="141002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create</a:t>
            </a:r>
          </a:p>
        </p:txBody>
      </p:sp>
      <p:pic>
        <p:nvPicPr>
          <p:cNvPr id="9" name="รูปภาพ 8">
            <a:extLst>
              <a:ext uri="{FF2B5EF4-FFF2-40B4-BE49-F238E27FC236}">
                <a16:creationId xmlns:a16="http://schemas.microsoft.com/office/drawing/2014/main" id="{3ED6A0AC-6746-4CE6-9886-1D45F92247B2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751" r="83173" b="23318"/>
          <a:stretch/>
        </p:blipFill>
        <p:spPr bwMode="auto">
          <a:xfrm>
            <a:off x="8705893" y="3279775"/>
            <a:ext cx="1733550" cy="173355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455976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D94AFD2B-288E-4AE0-8039-4AB9F4016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admin &amp; user</a:t>
            </a:r>
          </a:p>
        </p:txBody>
      </p:sp>
      <p:pic>
        <p:nvPicPr>
          <p:cNvPr id="9" name="ตัวแทนเนื้อหา 8">
            <a:extLst>
              <a:ext uri="{FF2B5EF4-FFF2-40B4-BE49-F238E27FC236}">
                <a16:creationId xmlns:a16="http://schemas.microsoft.com/office/drawing/2014/main" id="{8FBEB883-9163-444E-9E87-84F581314081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056" y="2719885"/>
            <a:ext cx="5943887" cy="2718393"/>
          </a:xfrm>
          <a:prstGeom prst="rect">
            <a:avLst/>
          </a:prstGeom>
        </p:spPr>
      </p:pic>
      <p:sp>
        <p:nvSpPr>
          <p:cNvPr id="8" name="ชื่อเรื่อง 1">
            <a:extLst>
              <a:ext uri="{FF2B5EF4-FFF2-40B4-BE49-F238E27FC236}">
                <a16:creationId xmlns:a16="http://schemas.microsoft.com/office/drawing/2014/main" id="{4B197355-69A4-4995-9E08-34AFF37BD216}"/>
              </a:ext>
            </a:extLst>
          </p:cNvPr>
          <p:cNvSpPr txBox="1">
            <a:spLocks/>
          </p:cNvSpPr>
          <p:nvPr/>
        </p:nvSpPr>
        <p:spPr>
          <a:xfrm>
            <a:off x="1479902" y="1819656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insert</a:t>
            </a:r>
          </a:p>
        </p:txBody>
      </p:sp>
      <p:pic>
        <p:nvPicPr>
          <p:cNvPr id="11" name="รูปภาพ 10">
            <a:extLst>
              <a:ext uri="{FF2B5EF4-FFF2-40B4-BE49-F238E27FC236}">
                <a16:creationId xmlns:a16="http://schemas.microsoft.com/office/drawing/2014/main" id="{D27DD96E-9427-4EC3-8A85-F7B0720B2C61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88" t="20524" r="52404" b="51539"/>
          <a:stretch/>
        </p:blipFill>
        <p:spPr bwMode="auto">
          <a:xfrm>
            <a:off x="7379153" y="3738390"/>
            <a:ext cx="3181350" cy="16764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8558031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D94AFD2B-288E-4AE0-8039-4AB9F4016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admin &amp; user</a:t>
            </a:r>
          </a:p>
        </p:txBody>
      </p:sp>
      <p:pic>
        <p:nvPicPr>
          <p:cNvPr id="7" name="ตัวแทนเนื้อหา 6">
            <a:extLst>
              <a:ext uri="{FF2B5EF4-FFF2-40B4-BE49-F238E27FC236}">
                <a16:creationId xmlns:a16="http://schemas.microsoft.com/office/drawing/2014/main" id="{9737E24F-74B8-444D-BDFF-FD813253D600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330" y="2366963"/>
            <a:ext cx="8195340" cy="3424237"/>
          </a:xfrm>
          <a:prstGeom prst="rect">
            <a:avLst/>
          </a:prstGeom>
        </p:spPr>
      </p:pic>
      <p:sp>
        <p:nvSpPr>
          <p:cNvPr id="8" name="ชื่อเรื่อง 1">
            <a:extLst>
              <a:ext uri="{FF2B5EF4-FFF2-40B4-BE49-F238E27FC236}">
                <a16:creationId xmlns:a16="http://schemas.microsoft.com/office/drawing/2014/main" id="{4B197355-69A4-4995-9E08-34AFF37BD216}"/>
              </a:ext>
            </a:extLst>
          </p:cNvPr>
          <p:cNvSpPr txBox="1">
            <a:spLocks/>
          </p:cNvSpPr>
          <p:nvPr/>
        </p:nvSpPr>
        <p:spPr>
          <a:xfrm>
            <a:off x="1219825" y="141002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select</a:t>
            </a:r>
          </a:p>
        </p:txBody>
      </p:sp>
    </p:spTree>
    <p:extLst>
      <p:ext uri="{BB962C8B-B14F-4D97-AF65-F5344CB8AC3E}">
        <p14:creationId xmlns:p14="http://schemas.microsoft.com/office/powerpoint/2010/main" val="9368486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D94AFD2B-288E-4AE0-8039-4AB9F4016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admin &amp; user</a:t>
            </a:r>
          </a:p>
        </p:txBody>
      </p:sp>
      <p:pic>
        <p:nvPicPr>
          <p:cNvPr id="8" name="ตัวแทนเนื้อหา 7">
            <a:extLst>
              <a:ext uri="{FF2B5EF4-FFF2-40B4-BE49-F238E27FC236}">
                <a16:creationId xmlns:a16="http://schemas.microsoft.com/office/drawing/2014/main" id="{775BD795-499D-4096-B800-4E13AAEE6631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056" y="2719885"/>
            <a:ext cx="5943887" cy="2718393"/>
          </a:xfrm>
          <a:prstGeom prst="rect">
            <a:avLst/>
          </a:prstGeom>
        </p:spPr>
      </p:pic>
      <p:sp>
        <p:nvSpPr>
          <p:cNvPr id="9" name="ชื่อเรื่อง 1">
            <a:extLst>
              <a:ext uri="{FF2B5EF4-FFF2-40B4-BE49-F238E27FC236}">
                <a16:creationId xmlns:a16="http://schemas.microsoft.com/office/drawing/2014/main" id="{14B7535B-29FF-4AB3-BEC2-B1A1AC60FAE1}"/>
              </a:ext>
            </a:extLst>
          </p:cNvPr>
          <p:cNvSpPr txBox="1">
            <a:spLocks/>
          </p:cNvSpPr>
          <p:nvPr/>
        </p:nvSpPr>
        <p:spPr>
          <a:xfrm>
            <a:off x="1219825" y="1662618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delete</a:t>
            </a:r>
          </a:p>
        </p:txBody>
      </p:sp>
    </p:spTree>
    <p:extLst>
      <p:ext uri="{BB962C8B-B14F-4D97-AF65-F5344CB8AC3E}">
        <p14:creationId xmlns:p14="http://schemas.microsoft.com/office/powerpoint/2010/main" val="9233018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D94AFD2B-288E-4AE0-8039-4AB9F4016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admin &amp; user</a:t>
            </a:r>
          </a:p>
        </p:txBody>
      </p:sp>
      <p:pic>
        <p:nvPicPr>
          <p:cNvPr id="7" name="ตัวแทนเนื้อหา 6">
            <a:extLst>
              <a:ext uri="{FF2B5EF4-FFF2-40B4-BE49-F238E27FC236}">
                <a16:creationId xmlns:a16="http://schemas.microsoft.com/office/drawing/2014/main" id="{DFC37418-8444-4A35-AC64-A648C1650E5B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5853" y="2371780"/>
            <a:ext cx="9094196" cy="3954126"/>
          </a:xfrm>
          <a:prstGeom prst="rect">
            <a:avLst/>
          </a:prstGeom>
        </p:spPr>
      </p:pic>
      <p:sp>
        <p:nvSpPr>
          <p:cNvPr id="9" name="ชื่อเรื่อง 1">
            <a:extLst>
              <a:ext uri="{FF2B5EF4-FFF2-40B4-BE49-F238E27FC236}">
                <a16:creationId xmlns:a16="http://schemas.microsoft.com/office/drawing/2014/main" id="{14B7535B-29FF-4AB3-BEC2-B1A1AC60FAE1}"/>
              </a:ext>
            </a:extLst>
          </p:cNvPr>
          <p:cNvSpPr txBox="1">
            <a:spLocks/>
          </p:cNvSpPr>
          <p:nvPr/>
        </p:nvSpPr>
        <p:spPr>
          <a:xfrm>
            <a:off x="913774" y="1405725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update</a:t>
            </a:r>
          </a:p>
        </p:txBody>
      </p:sp>
      <p:pic>
        <p:nvPicPr>
          <p:cNvPr id="10" name="รูปภาพ 9">
            <a:extLst>
              <a:ext uri="{FF2B5EF4-FFF2-40B4-BE49-F238E27FC236}">
                <a16:creationId xmlns:a16="http://schemas.microsoft.com/office/drawing/2014/main" id="{CCB7C3F2-3588-4DB0-B70C-8D3438E6F2E4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68" t="38483" r="39904" b="42418"/>
          <a:stretch/>
        </p:blipFill>
        <p:spPr bwMode="auto">
          <a:xfrm>
            <a:off x="6408283" y="3815443"/>
            <a:ext cx="4234815" cy="10668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2597862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D94AFD2B-288E-4AE0-8039-4AB9F4016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admin</a:t>
            </a:r>
          </a:p>
        </p:txBody>
      </p:sp>
      <p:pic>
        <p:nvPicPr>
          <p:cNvPr id="7" name="ตัวแทนเนื้อหา 6">
            <a:extLst>
              <a:ext uri="{FF2B5EF4-FFF2-40B4-BE49-F238E27FC236}">
                <a16:creationId xmlns:a16="http://schemas.microsoft.com/office/drawing/2014/main" id="{DF53CC4E-678E-48E1-8162-0608602777B6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8619" y="2366963"/>
            <a:ext cx="6634762" cy="3424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2732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D94AFD2B-288E-4AE0-8039-4AB9F4016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fungtion</a:t>
            </a:r>
            <a:r>
              <a:rPr lang="en-US" dirty="0"/>
              <a:t> admin</a:t>
            </a:r>
          </a:p>
        </p:txBody>
      </p:sp>
      <p:pic>
        <p:nvPicPr>
          <p:cNvPr id="6" name="ตัวแทนเนื้อหา 5">
            <a:extLst>
              <a:ext uri="{FF2B5EF4-FFF2-40B4-BE49-F238E27FC236}">
                <a16:creationId xmlns:a16="http://schemas.microsoft.com/office/drawing/2014/main" id="{46EE062E-CA33-43FF-8FCD-D34E42CFCDF3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1800" y="2366963"/>
            <a:ext cx="5928400" cy="3424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8537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D94AFD2B-288E-4AE0-8039-4AB9F4016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admin</a:t>
            </a:r>
          </a:p>
        </p:txBody>
      </p:sp>
      <p:pic>
        <p:nvPicPr>
          <p:cNvPr id="7" name="ตัวแทนเนื้อหา 6">
            <a:extLst>
              <a:ext uri="{FF2B5EF4-FFF2-40B4-BE49-F238E27FC236}">
                <a16:creationId xmlns:a16="http://schemas.microsoft.com/office/drawing/2014/main" id="{A74B2423-96A7-4D6A-A68C-CA5FA3BB33B2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6519" y="2366963"/>
            <a:ext cx="5438962" cy="3424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8564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D94AFD2B-288E-4AE0-8039-4AB9F4016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admin</a:t>
            </a:r>
          </a:p>
        </p:txBody>
      </p:sp>
      <p:pic>
        <p:nvPicPr>
          <p:cNvPr id="6" name="ตัวแทนเนื้อหา 5">
            <a:extLst>
              <a:ext uri="{FF2B5EF4-FFF2-40B4-BE49-F238E27FC236}">
                <a16:creationId xmlns:a16="http://schemas.microsoft.com/office/drawing/2014/main" id="{47F67CDD-809A-42BE-A632-90E7C095E5C5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1763" y="2366963"/>
            <a:ext cx="6848474" cy="3424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6002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D94AFD2B-288E-4AE0-8039-4AB9F4016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admin</a:t>
            </a:r>
          </a:p>
        </p:txBody>
      </p:sp>
      <p:pic>
        <p:nvPicPr>
          <p:cNvPr id="7" name="ตัวแทนเนื้อหา 6">
            <a:extLst>
              <a:ext uri="{FF2B5EF4-FFF2-40B4-BE49-F238E27FC236}">
                <a16:creationId xmlns:a16="http://schemas.microsoft.com/office/drawing/2014/main" id="{51A79D30-58DD-4FFF-B971-1669873A2D83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3835" y="2366963"/>
            <a:ext cx="7484329" cy="3424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7873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ชื่อเรื่อง 1">
            <a:extLst>
              <a:ext uri="{FF2B5EF4-FFF2-40B4-BE49-F238E27FC236}">
                <a16:creationId xmlns:a16="http://schemas.microsoft.com/office/drawing/2014/main" id="{7B20B1DD-1797-406B-ABB3-6CDBA5D0A605}"/>
              </a:ext>
            </a:extLst>
          </p:cNvPr>
          <p:cNvSpPr txBox="1">
            <a:spLocks/>
          </p:cNvSpPr>
          <p:nvPr/>
        </p:nvSpPr>
        <p:spPr>
          <a:xfrm>
            <a:off x="913774" y="1832823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marL="857250" indent="-857250">
              <a:buFont typeface="Wingdings" panose="05000000000000000000" pitchFamily="2" charset="2"/>
              <a:buChar char="Ø"/>
            </a:pPr>
            <a:r>
              <a:rPr lang="en-US" sz="6000" dirty="0"/>
              <a:t>Form login</a:t>
            </a:r>
          </a:p>
        </p:txBody>
      </p:sp>
    </p:spTree>
    <p:extLst>
      <p:ext uri="{BB962C8B-B14F-4D97-AF65-F5344CB8AC3E}">
        <p14:creationId xmlns:p14="http://schemas.microsoft.com/office/powerpoint/2010/main" val="10319986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D94AFD2B-288E-4AE0-8039-4AB9F4016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admin</a:t>
            </a:r>
          </a:p>
        </p:txBody>
      </p:sp>
      <p:pic>
        <p:nvPicPr>
          <p:cNvPr id="8" name="ตัวแทนเนื้อหา 7">
            <a:extLst>
              <a:ext uri="{FF2B5EF4-FFF2-40B4-BE49-F238E27FC236}">
                <a16:creationId xmlns:a16="http://schemas.microsoft.com/office/drawing/2014/main" id="{64265AAB-F5E4-4801-B1BF-94B3B1017CBC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3835" y="2366963"/>
            <a:ext cx="7484329" cy="3424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078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D94AFD2B-288E-4AE0-8039-4AB9F4016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admin</a:t>
            </a:r>
          </a:p>
        </p:txBody>
      </p:sp>
      <p:pic>
        <p:nvPicPr>
          <p:cNvPr id="6" name="ตัวแทนเนื้อหา 5">
            <a:extLst>
              <a:ext uri="{FF2B5EF4-FFF2-40B4-BE49-F238E27FC236}">
                <a16:creationId xmlns:a16="http://schemas.microsoft.com/office/drawing/2014/main" id="{DAF54D41-D9E5-45B1-917A-59E788FB87C8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3835" y="2366963"/>
            <a:ext cx="7484329" cy="3424237"/>
          </a:xfrm>
          <a:prstGeom prst="rect">
            <a:avLst/>
          </a:prstGeom>
        </p:spPr>
      </p:pic>
      <p:pic>
        <p:nvPicPr>
          <p:cNvPr id="7" name="รูปภาพ 6">
            <a:extLst>
              <a:ext uri="{FF2B5EF4-FFF2-40B4-BE49-F238E27FC236}">
                <a16:creationId xmlns:a16="http://schemas.microsoft.com/office/drawing/2014/main" id="{67683291-D559-4D71-8ADB-56389A639B65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73" t="8267" r="32372" b="72064"/>
          <a:stretch/>
        </p:blipFill>
        <p:spPr bwMode="auto">
          <a:xfrm>
            <a:off x="7727725" y="3636168"/>
            <a:ext cx="2759710" cy="88582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1031404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D94AFD2B-288E-4AE0-8039-4AB9F4016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admin</a:t>
            </a:r>
          </a:p>
        </p:txBody>
      </p:sp>
      <p:pic>
        <p:nvPicPr>
          <p:cNvPr id="6" name="ตัวแทนเนื้อหา 5">
            <a:extLst>
              <a:ext uri="{FF2B5EF4-FFF2-40B4-BE49-F238E27FC236}">
                <a16:creationId xmlns:a16="http://schemas.microsoft.com/office/drawing/2014/main" id="{EEDEB35F-7EBA-4EFC-81BA-6143391157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822" t="35612" r="58210" b="47999"/>
          <a:stretch/>
        </p:blipFill>
        <p:spPr>
          <a:xfrm>
            <a:off x="1069848" y="2092954"/>
            <a:ext cx="4676855" cy="1995720"/>
          </a:xfrm>
          <a:prstGeom prst="rect">
            <a:avLst/>
          </a:prstGeom>
        </p:spPr>
      </p:pic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425DCCA5-21AC-443B-A8D3-36E474F8855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500" t="39424" r="43750" b="43086"/>
          <a:stretch/>
        </p:blipFill>
        <p:spPr>
          <a:xfrm>
            <a:off x="7380308" y="4802569"/>
            <a:ext cx="3470408" cy="1436914"/>
          </a:xfrm>
          <a:prstGeom prst="rect">
            <a:avLst/>
          </a:prstGeom>
        </p:spPr>
      </p:pic>
      <p:pic>
        <p:nvPicPr>
          <p:cNvPr id="7" name="รูปภาพ 6">
            <a:extLst>
              <a:ext uri="{FF2B5EF4-FFF2-40B4-BE49-F238E27FC236}">
                <a16:creationId xmlns:a16="http://schemas.microsoft.com/office/drawing/2014/main" id="{1727A0F3-8F77-4328-9A9D-132D148580F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168" t="39614" r="21251" b="42911"/>
          <a:stretch/>
        </p:blipFill>
        <p:spPr>
          <a:xfrm>
            <a:off x="1069848" y="4630139"/>
            <a:ext cx="5557375" cy="1609344"/>
          </a:xfrm>
          <a:prstGeom prst="rect">
            <a:avLst/>
          </a:prstGeom>
        </p:spPr>
      </p:pic>
      <p:pic>
        <p:nvPicPr>
          <p:cNvPr id="9" name="รูปภาพ 8">
            <a:extLst>
              <a:ext uri="{FF2B5EF4-FFF2-40B4-BE49-F238E27FC236}">
                <a16:creationId xmlns:a16="http://schemas.microsoft.com/office/drawing/2014/main" id="{0EE35AC1-E204-4A22-8A42-4D6A8893996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2786" t="41710" r="28857" b="32525"/>
          <a:stretch/>
        </p:blipFill>
        <p:spPr>
          <a:xfrm>
            <a:off x="6174213" y="2015620"/>
            <a:ext cx="4676503" cy="2472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6443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D94AFD2B-288E-4AE0-8039-4AB9F4016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admin</a:t>
            </a:r>
          </a:p>
        </p:txBody>
      </p:sp>
      <p:pic>
        <p:nvPicPr>
          <p:cNvPr id="8" name="ตัวแทนเนื้อหา 7">
            <a:extLst>
              <a:ext uri="{FF2B5EF4-FFF2-40B4-BE49-F238E27FC236}">
                <a16:creationId xmlns:a16="http://schemas.microsoft.com/office/drawing/2014/main" id="{0E0D3459-EC4D-4D64-8692-0F8BCF15DF04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3835" y="2366963"/>
            <a:ext cx="7484329" cy="3424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3240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D94AFD2B-288E-4AE0-8039-4AB9F4016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admin</a:t>
            </a:r>
          </a:p>
        </p:txBody>
      </p:sp>
      <p:pic>
        <p:nvPicPr>
          <p:cNvPr id="6" name="ตัวแทนเนื้อหา 5">
            <a:extLst>
              <a:ext uri="{FF2B5EF4-FFF2-40B4-BE49-F238E27FC236}">
                <a16:creationId xmlns:a16="http://schemas.microsoft.com/office/drawing/2014/main" id="{10A89E6F-D912-4539-8FAB-F50DEBCDD013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3835" y="2366963"/>
            <a:ext cx="7484329" cy="3424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2258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ชื่อเรื่อง 1">
            <a:extLst>
              <a:ext uri="{FF2B5EF4-FFF2-40B4-BE49-F238E27FC236}">
                <a16:creationId xmlns:a16="http://schemas.microsoft.com/office/drawing/2014/main" id="{7B20B1DD-1797-406B-ABB3-6CDBA5D0A605}"/>
              </a:ext>
            </a:extLst>
          </p:cNvPr>
          <p:cNvSpPr txBox="1">
            <a:spLocks/>
          </p:cNvSpPr>
          <p:nvPr/>
        </p:nvSpPr>
        <p:spPr>
          <a:xfrm>
            <a:off x="913774" y="1832823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marL="857250" indent="-857250">
              <a:buFont typeface="Wingdings" panose="05000000000000000000" pitchFamily="2" charset="2"/>
              <a:buChar char="Ø"/>
            </a:pPr>
            <a:r>
              <a:rPr lang="en-US" sz="6000" dirty="0"/>
              <a:t>Form user</a:t>
            </a:r>
          </a:p>
        </p:txBody>
      </p:sp>
    </p:spTree>
    <p:extLst>
      <p:ext uri="{BB962C8B-B14F-4D97-AF65-F5344CB8AC3E}">
        <p14:creationId xmlns:p14="http://schemas.microsoft.com/office/powerpoint/2010/main" val="9283243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D94AFD2B-288E-4AE0-8039-4AB9F4016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 user</a:t>
            </a:r>
          </a:p>
        </p:txBody>
      </p:sp>
      <p:pic>
        <p:nvPicPr>
          <p:cNvPr id="7" name="ตัวแทนเนื้อหา 6">
            <a:extLst>
              <a:ext uri="{FF2B5EF4-FFF2-40B4-BE49-F238E27FC236}">
                <a16:creationId xmlns:a16="http://schemas.microsoft.com/office/drawing/2014/main" id="{2950248F-261E-43F2-AC44-0D1D8163C00F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3246" y="2366963"/>
            <a:ext cx="4965507" cy="3424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5410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D94AFD2B-288E-4AE0-8039-4AB9F4016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user</a:t>
            </a:r>
          </a:p>
        </p:txBody>
      </p:sp>
      <p:pic>
        <p:nvPicPr>
          <p:cNvPr id="6" name="ตัวแทนเนื้อหา 5">
            <a:extLst>
              <a:ext uri="{FF2B5EF4-FFF2-40B4-BE49-F238E27FC236}">
                <a16:creationId xmlns:a16="http://schemas.microsoft.com/office/drawing/2014/main" id="{8F29D483-D91D-4A6F-89B4-B23FFEC49667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8619" y="2366963"/>
            <a:ext cx="6634762" cy="3424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3117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D94AFD2B-288E-4AE0-8039-4AB9F4016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user</a:t>
            </a:r>
          </a:p>
        </p:txBody>
      </p:sp>
      <p:pic>
        <p:nvPicPr>
          <p:cNvPr id="7" name="ตัวแทนเนื้อหา 6">
            <a:extLst>
              <a:ext uri="{FF2B5EF4-FFF2-40B4-BE49-F238E27FC236}">
                <a16:creationId xmlns:a16="http://schemas.microsoft.com/office/drawing/2014/main" id="{DEF55E5D-DA9F-4D9C-9106-03C668664BFB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3139" y="2366963"/>
            <a:ext cx="7065721" cy="3424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4290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D94AFD2B-288E-4AE0-8039-4AB9F4016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user</a:t>
            </a:r>
          </a:p>
        </p:txBody>
      </p:sp>
      <p:pic>
        <p:nvPicPr>
          <p:cNvPr id="6" name="ตัวแทนเนื้อหา 5">
            <a:extLst>
              <a:ext uri="{FF2B5EF4-FFF2-40B4-BE49-F238E27FC236}">
                <a16:creationId xmlns:a16="http://schemas.microsoft.com/office/drawing/2014/main" id="{7FBD914B-A12E-4A28-AF09-1ABE5224B795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5350" y="2366963"/>
            <a:ext cx="6701300" cy="3424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1965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D94AFD2B-288E-4AE0-8039-4AB9F4016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 login</a:t>
            </a:r>
          </a:p>
        </p:txBody>
      </p:sp>
      <p:pic>
        <p:nvPicPr>
          <p:cNvPr id="4" name="ตัวแทนเนื้อหา 3">
            <a:extLst>
              <a:ext uri="{FF2B5EF4-FFF2-40B4-BE49-F238E27FC236}">
                <a16:creationId xmlns:a16="http://schemas.microsoft.com/office/drawing/2014/main" id="{2CD65C4E-22A9-4CB5-8004-A7B1B2618046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9622" y="2366963"/>
            <a:ext cx="7012755" cy="3424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8215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D94AFD2B-288E-4AE0-8039-4AB9F4016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3" y="927071"/>
            <a:ext cx="10364451" cy="1596177"/>
          </a:xfrm>
        </p:spPr>
        <p:txBody>
          <a:bodyPr>
            <a:normAutofit/>
          </a:bodyPr>
          <a:lstStyle/>
          <a:p>
            <a:r>
              <a:rPr lang="en-US" sz="40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where </a:t>
            </a:r>
            <a:r>
              <a:rPr lang="th-TH" sz="40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ใน </a:t>
            </a:r>
            <a:r>
              <a:rPr lang="en-US" sz="40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sql </a:t>
            </a:r>
          </a:p>
        </p:txBody>
      </p:sp>
      <p:sp>
        <p:nvSpPr>
          <p:cNvPr id="4" name="ตัวแทนเนื้อหา 3">
            <a:extLst>
              <a:ext uri="{FF2B5EF4-FFF2-40B4-BE49-F238E27FC236}">
                <a16:creationId xmlns:a16="http://schemas.microsoft.com/office/drawing/2014/main" id="{FE990DBF-58E1-46B4-840D-76BFB5E967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73" y="2523248"/>
            <a:ext cx="10364452" cy="342410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SELECT * FROM `order_head` WHERE o_dttm</a:t>
            </a:r>
          </a:p>
          <a:p>
            <a:pPr marL="0" indent="0">
              <a:buNone/>
            </a:pPr>
            <a:endParaRPr lang="en-US" sz="28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BADAE350-77BE-4874-8B5E-0BCD803C1A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030" t="48306" r="35590" b="36241"/>
          <a:stretch/>
        </p:blipFill>
        <p:spPr>
          <a:xfrm>
            <a:off x="3387896" y="3460833"/>
            <a:ext cx="5416203" cy="1548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1138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D94AFD2B-288E-4AE0-8039-4AB9F4016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3" y="927071"/>
            <a:ext cx="10364451" cy="1596177"/>
          </a:xfrm>
        </p:spPr>
        <p:txBody>
          <a:bodyPr>
            <a:normAutofit/>
          </a:bodyPr>
          <a:lstStyle/>
          <a:p>
            <a:r>
              <a:rPr lang="en-US" sz="40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where </a:t>
            </a:r>
            <a:r>
              <a:rPr lang="th-TH" sz="40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ใน </a:t>
            </a:r>
            <a:r>
              <a:rPr lang="en-US" sz="40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sql </a:t>
            </a:r>
          </a:p>
        </p:txBody>
      </p:sp>
      <p:sp>
        <p:nvSpPr>
          <p:cNvPr id="4" name="ตัวแทนเนื้อหา 3">
            <a:extLst>
              <a:ext uri="{FF2B5EF4-FFF2-40B4-BE49-F238E27FC236}">
                <a16:creationId xmlns:a16="http://schemas.microsoft.com/office/drawing/2014/main" id="{FE990DBF-58E1-46B4-840D-76BFB5E967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73" y="2523248"/>
            <a:ext cx="10364452" cy="342410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SELECT * FROM `</a:t>
            </a:r>
            <a:r>
              <a:rPr lang="en-US" sz="28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order_detail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` WHERE </a:t>
            </a:r>
            <a:r>
              <a:rPr lang="en-US" sz="28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d_id</a:t>
            </a:r>
            <a:endParaRPr lang="en-US" sz="28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AD20E479-FFA5-4141-8D15-3046339A18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022" t="48158" r="45821" b="38104"/>
          <a:stretch/>
        </p:blipFill>
        <p:spPr>
          <a:xfrm>
            <a:off x="3919182" y="3429000"/>
            <a:ext cx="4353636" cy="1589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27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D94AFD2B-288E-4AE0-8039-4AB9F4016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3" y="927071"/>
            <a:ext cx="10364451" cy="1596177"/>
          </a:xfrm>
        </p:spPr>
        <p:txBody>
          <a:bodyPr>
            <a:normAutofit/>
          </a:bodyPr>
          <a:lstStyle/>
          <a:p>
            <a:r>
              <a:rPr lang="en-US" sz="40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where </a:t>
            </a:r>
            <a:r>
              <a:rPr lang="th-TH" sz="40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ใน </a:t>
            </a:r>
            <a:r>
              <a:rPr lang="en-US" sz="40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sql </a:t>
            </a:r>
          </a:p>
        </p:txBody>
      </p:sp>
      <p:sp>
        <p:nvSpPr>
          <p:cNvPr id="4" name="ตัวแทนเนื้อหา 3">
            <a:extLst>
              <a:ext uri="{FF2B5EF4-FFF2-40B4-BE49-F238E27FC236}">
                <a16:creationId xmlns:a16="http://schemas.microsoft.com/office/drawing/2014/main" id="{FE990DBF-58E1-46B4-840D-76BFB5E967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73" y="2523248"/>
            <a:ext cx="10364452" cy="342410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SELECT * FROM `order_head` WHERE p_detail</a:t>
            </a:r>
          </a:p>
          <a:p>
            <a:pPr marL="0" indent="0">
              <a:buNone/>
            </a:pPr>
            <a:endParaRPr lang="en-US" sz="28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6C2A19C9-B519-43BB-B9E4-158E9C227F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910" t="42783" r="28694" b="32727"/>
          <a:stretch/>
        </p:blipFill>
        <p:spPr>
          <a:xfrm>
            <a:off x="2998997" y="3429000"/>
            <a:ext cx="6194005" cy="2221173"/>
          </a:xfrm>
          <a:prstGeom prst="rect">
            <a:avLst/>
          </a:prstGeom>
        </p:spPr>
      </p:pic>
      <p:cxnSp>
        <p:nvCxnSpPr>
          <p:cNvPr id="7" name="ตัวเชื่อมต่อตรง 6">
            <a:extLst>
              <a:ext uri="{FF2B5EF4-FFF2-40B4-BE49-F238E27FC236}">
                <a16:creationId xmlns:a16="http://schemas.microsoft.com/office/drawing/2014/main" id="{6F602EB4-424D-4114-838C-1ACFEADE22F8}"/>
              </a:ext>
            </a:extLst>
          </p:cNvPr>
          <p:cNvCxnSpPr/>
          <p:nvPr/>
        </p:nvCxnSpPr>
        <p:spPr>
          <a:xfrm>
            <a:off x="4449170" y="3725839"/>
            <a:ext cx="0" cy="192433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ตัวเชื่อมต่อตรง 7">
            <a:extLst>
              <a:ext uri="{FF2B5EF4-FFF2-40B4-BE49-F238E27FC236}">
                <a16:creationId xmlns:a16="http://schemas.microsoft.com/office/drawing/2014/main" id="{2193A190-7F09-4A7B-88A9-0E732986C90D}"/>
              </a:ext>
            </a:extLst>
          </p:cNvPr>
          <p:cNvCxnSpPr/>
          <p:nvPr/>
        </p:nvCxnSpPr>
        <p:spPr>
          <a:xfrm>
            <a:off x="7058167" y="3725839"/>
            <a:ext cx="0" cy="192433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ตัวเชื่อมต่อตรง 9">
            <a:extLst>
              <a:ext uri="{FF2B5EF4-FFF2-40B4-BE49-F238E27FC236}">
                <a16:creationId xmlns:a16="http://schemas.microsoft.com/office/drawing/2014/main" id="{4D4F3655-2B1B-44F6-87A8-84BDB30E7E06}"/>
              </a:ext>
            </a:extLst>
          </p:cNvPr>
          <p:cNvCxnSpPr/>
          <p:nvPr/>
        </p:nvCxnSpPr>
        <p:spPr>
          <a:xfrm>
            <a:off x="4449170" y="5650173"/>
            <a:ext cx="260899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42411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D94AFD2B-288E-4AE0-8039-4AB9F4016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3" y="927071"/>
            <a:ext cx="10364451" cy="1596177"/>
          </a:xfrm>
        </p:spPr>
        <p:txBody>
          <a:bodyPr>
            <a:normAutofit/>
          </a:bodyPr>
          <a:lstStyle/>
          <a:p>
            <a:r>
              <a:rPr lang="th-TH" sz="40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วัตถุประสงค์การพัฒนา </a:t>
            </a:r>
            <a:endParaRPr lang="en-US" sz="40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4" name="ตัวแทนเนื้อหา 3">
            <a:extLst>
              <a:ext uri="{FF2B5EF4-FFF2-40B4-BE49-F238E27FC236}">
                <a16:creationId xmlns:a16="http://schemas.microsoft.com/office/drawing/2014/main" id="{FE990DBF-58E1-46B4-840D-76BFB5E967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73" y="2523248"/>
            <a:ext cx="10364452" cy="342410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เรียนรู้เพื่อที่จะเข้าใจภาษา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PHP 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ในพื้นฐานซึ่งมันเพียงพอในการนำไปต่อยอด</a:t>
            </a:r>
            <a:r>
              <a:rPr lang="th-TH" sz="2800" b="0" i="0" dirty="0">
                <a:solidFill>
                  <a:srgbClr val="333333"/>
                </a:solidFill>
                <a:effectLst/>
                <a:latin typeface="TH SarabunPSK" panose="020B0500040200020003" pitchFamily="34" charset="-34"/>
                <a:cs typeface="TH SarabunPSK" panose="020B0500040200020003" pitchFamily="34" charset="-34"/>
              </a:rPr>
              <a:t>ในการพัฒนาเว็บ ก็ต้องมีพื้นฐานทางด้านภาษา </a:t>
            </a:r>
            <a:r>
              <a:rPr lang="en-US" sz="2800" b="0" i="0" dirty="0">
                <a:solidFill>
                  <a:srgbClr val="333333"/>
                </a:solidFill>
                <a:effectLst/>
                <a:latin typeface="TH SarabunPSK" panose="020B0500040200020003" pitchFamily="34" charset="-34"/>
                <a:cs typeface="TH SarabunPSK" panose="020B0500040200020003" pitchFamily="34" charset="-34"/>
              </a:rPr>
              <a:t>HTML CSS JavaScript </a:t>
            </a:r>
            <a:r>
              <a:rPr lang="th-TH" sz="2800" b="0" i="0" dirty="0">
                <a:solidFill>
                  <a:srgbClr val="333333"/>
                </a:solidFill>
                <a:effectLst/>
                <a:latin typeface="TH SarabunPSK" panose="020B0500040200020003" pitchFamily="34" charset="-34"/>
                <a:cs typeface="TH SarabunPSK" panose="020B0500040200020003" pitchFamily="34" charset="-34"/>
              </a:rPr>
              <a:t>หรือ </a:t>
            </a:r>
            <a:r>
              <a:rPr lang="en-US" sz="2800" b="0" i="0" dirty="0">
                <a:solidFill>
                  <a:srgbClr val="333333"/>
                </a:solidFill>
                <a:effectLst/>
                <a:latin typeface="TH SarabunPSK" panose="020B0500040200020003" pitchFamily="34" charset="-34"/>
                <a:cs typeface="TH SarabunPSK" panose="020B0500040200020003" pitchFamily="34" charset="-34"/>
              </a:rPr>
              <a:t>Database </a:t>
            </a:r>
            <a:r>
              <a:rPr lang="th-TH" sz="2800" b="0" i="0" dirty="0">
                <a:solidFill>
                  <a:srgbClr val="333333"/>
                </a:solidFill>
                <a:effectLst/>
                <a:latin typeface="TH SarabunPSK" panose="020B0500040200020003" pitchFamily="34" charset="-34"/>
                <a:cs typeface="TH SarabunPSK" panose="020B0500040200020003" pitchFamily="34" charset="-34"/>
              </a:rPr>
              <a:t>ด้วย</a:t>
            </a:r>
            <a:endParaRPr lang="en-US" sz="28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804301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D94AFD2B-288E-4AE0-8039-4AB9F4016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Flow Diagram </a:t>
            </a:r>
          </a:p>
        </p:txBody>
      </p:sp>
      <p:pic>
        <p:nvPicPr>
          <p:cNvPr id="5" name="ตัวแทนเนื้อหา 4">
            <a:extLst>
              <a:ext uri="{FF2B5EF4-FFF2-40B4-BE49-F238E27FC236}">
                <a16:creationId xmlns:a16="http://schemas.microsoft.com/office/drawing/2014/main" id="{7C9E903E-4E0B-4878-AFF0-59A30DD5A0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3396" t="18999" r="15612" b="6231"/>
          <a:stretch/>
        </p:blipFill>
        <p:spPr>
          <a:xfrm>
            <a:off x="2614748" y="1914674"/>
            <a:ext cx="6962503" cy="4122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1004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D94AFD2B-288E-4AE0-8039-4AB9F4016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3" y="152235"/>
            <a:ext cx="10364451" cy="1596177"/>
          </a:xfrm>
        </p:spPr>
        <p:txBody>
          <a:bodyPr>
            <a:normAutofit/>
          </a:bodyPr>
          <a:lstStyle/>
          <a:p>
            <a:r>
              <a:rPr lang="en-US" dirty="0"/>
              <a:t>Data Flow Diagram </a:t>
            </a:r>
          </a:p>
        </p:txBody>
      </p:sp>
      <p:pic>
        <p:nvPicPr>
          <p:cNvPr id="6" name="ตัวแทนเนื้อหา 5">
            <a:extLst>
              <a:ext uri="{FF2B5EF4-FFF2-40B4-BE49-F238E27FC236}">
                <a16:creationId xmlns:a16="http://schemas.microsoft.com/office/drawing/2014/main" id="{6FE0CB21-A233-4E84-9914-C9FB362A63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8543" t="20143" r="14754" b="6994"/>
          <a:stretch/>
        </p:blipFill>
        <p:spPr>
          <a:xfrm>
            <a:off x="3270066" y="1491663"/>
            <a:ext cx="5651864" cy="3471079"/>
          </a:xfrm>
          <a:prstGeom prst="rect">
            <a:avLst/>
          </a:prstGeom>
        </p:spPr>
      </p:pic>
      <p:sp>
        <p:nvSpPr>
          <p:cNvPr id="7" name="ชื่อเรื่อง 1">
            <a:extLst>
              <a:ext uri="{FF2B5EF4-FFF2-40B4-BE49-F238E27FC236}">
                <a16:creationId xmlns:a16="http://schemas.microsoft.com/office/drawing/2014/main" id="{E6510E7D-2F05-46EC-869C-BF42DC65DE86}"/>
              </a:ext>
            </a:extLst>
          </p:cNvPr>
          <p:cNvSpPr txBox="1">
            <a:spLocks/>
          </p:cNvSpPr>
          <p:nvPr/>
        </p:nvSpPr>
        <p:spPr>
          <a:xfrm>
            <a:off x="913773" y="4913646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endParaRPr lang="en-US" sz="2000" dirty="0"/>
          </a:p>
        </p:txBody>
      </p:sp>
      <p:sp>
        <p:nvSpPr>
          <p:cNvPr id="8" name="ชื่อเรื่อง 1">
            <a:extLst>
              <a:ext uri="{FF2B5EF4-FFF2-40B4-BE49-F238E27FC236}">
                <a16:creationId xmlns:a16="http://schemas.microsoft.com/office/drawing/2014/main" id="{5A7198F2-BAC3-4AA5-9A74-5EE5390442D1}"/>
              </a:ext>
            </a:extLst>
          </p:cNvPr>
          <p:cNvSpPr txBox="1">
            <a:spLocks/>
          </p:cNvSpPr>
          <p:nvPr/>
        </p:nvSpPr>
        <p:spPr>
          <a:xfrm>
            <a:off x="1028536" y="4863407"/>
            <a:ext cx="10364450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buFont typeface="Wingdings" panose="05000000000000000000" pitchFamily="2" charset="2"/>
              <a:buChar char="Ø"/>
            </a:pPr>
            <a:r>
              <a:rPr lang="th-TH" sz="28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สมัครสมาชิก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</a:t>
            </a:r>
          </a:p>
          <a:p>
            <a:pPr algn="l"/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สมาชิกจะให้ข้อมูลสมาชิกกับระบบ ระบบทำการตรวจสอบข้อมูลว่ากรอกข้อมูลครบทุกรายการหรือไม่ หากครบจะทำการบันทึกข้อมูลลงฐานข้อมูล</a:t>
            </a:r>
            <a:endParaRPr lang="en-US" sz="28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8964870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D94AFD2B-288E-4AE0-8039-4AB9F4016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3" y="152235"/>
            <a:ext cx="10364451" cy="1596177"/>
          </a:xfrm>
        </p:spPr>
        <p:txBody>
          <a:bodyPr>
            <a:normAutofit/>
          </a:bodyPr>
          <a:lstStyle/>
          <a:p>
            <a:r>
              <a:rPr lang="en-US" dirty="0"/>
              <a:t>Data Flow Diagram </a:t>
            </a:r>
          </a:p>
        </p:txBody>
      </p:sp>
      <p:sp>
        <p:nvSpPr>
          <p:cNvPr id="7" name="ชื่อเรื่อง 1">
            <a:extLst>
              <a:ext uri="{FF2B5EF4-FFF2-40B4-BE49-F238E27FC236}">
                <a16:creationId xmlns:a16="http://schemas.microsoft.com/office/drawing/2014/main" id="{E6510E7D-2F05-46EC-869C-BF42DC65DE86}"/>
              </a:ext>
            </a:extLst>
          </p:cNvPr>
          <p:cNvSpPr txBox="1">
            <a:spLocks/>
          </p:cNvSpPr>
          <p:nvPr/>
        </p:nvSpPr>
        <p:spPr>
          <a:xfrm>
            <a:off x="913773" y="4913646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endParaRPr lang="en-US" sz="2000" dirty="0"/>
          </a:p>
        </p:txBody>
      </p:sp>
      <p:sp>
        <p:nvSpPr>
          <p:cNvPr id="8" name="ชื่อเรื่อง 1">
            <a:extLst>
              <a:ext uri="{FF2B5EF4-FFF2-40B4-BE49-F238E27FC236}">
                <a16:creationId xmlns:a16="http://schemas.microsoft.com/office/drawing/2014/main" id="{5A7198F2-BAC3-4AA5-9A74-5EE5390442D1}"/>
              </a:ext>
            </a:extLst>
          </p:cNvPr>
          <p:cNvSpPr txBox="1">
            <a:spLocks/>
          </p:cNvSpPr>
          <p:nvPr/>
        </p:nvSpPr>
        <p:spPr>
          <a:xfrm>
            <a:off x="1028536" y="4863407"/>
            <a:ext cx="10364450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buFont typeface="Wingdings" panose="05000000000000000000" pitchFamily="2" charset="2"/>
              <a:buChar char="Ø"/>
            </a:pPr>
            <a:r>
              <a:rPr lang="en-US" sz="28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Login </a:t>
            </a:r>
            <a:r>
              <a:rPr lang="th-TH" sz="28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เข้าสู่ระบบ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</a:t>
            </a:r>
          </a:p>
          <a:p>
            <a:pPr algn="l"/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สมาชิกทำการ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Login 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เข้าสู่ระบบโดยการกรอก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Username 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และ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Password 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กับระบบ ระบบจะทำ</a:t>
            </a:r>
          </a:p>
          <a:p>
            <a:pPr algn="l"/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การตรวจสอบ ถ้า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Username 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และ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Password 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ถูกต้องจะทำการบันทึกการเข้าของสมาชิก</a:t>
            </a:r>
            <a:endParaRPr lang="en-US" sz="28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5" name="ตัวแทนเนื้อหา 4">
            <a:extLst>
              <a:ext uri="{FF2B5EF4-FFF2-40B4-BE49-F238E27FC236}">
                <a16:creationId xmlns:a16="http://schemas.microsoft.com/office/drawing/2014/main" id="{37279620-A930-4CA4-9BFE-4138B57B9B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8758" t="22813" r="20330" b="19905"/>
          <a:stretch/>
        </p:blipFill>
        <p:spPr>
          <a:xfrm>
            <a:off x="2813854" y="1392793"/>
            <a:ext cx="6564292" cy="3470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8845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D94AFD2B-288E-4AE0-8039-4AB9F4016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 Diagram </a:t>
            </a:r>
          </a:p>
        </p:txBody>
      </p:sp>
      <p:pic>
        <p:nvPicPr>
          <p:cNvPr id="13" name="ตัวแทนเนื้อหา 12">
            <a:extLst>
              <a:ext uri="{FF2B5EF4-FFF2-40B4-BE49-F238E27FC236}">
                <a16:creationId xmlns:a16="http://schemas.microsoft.com/office/drawing/2014/main" id="{3B5260BE-C63B-458A-B27D-9AFE99EFBF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2074459"/>
            <a:ext cx="10363200" cy="3862317"/>
          </a:xfrm>
        </p:spPr>
      </p:pic>
    </p:spTree>
    <p:extLst>
      <p:ext uri="{BB962C8B-B14F-4D97-AF65-F5344CB8AC3E}">
        <p14:creationId xmlns:p14="http://schemas.microsoft.com/office/powerpoint/2010/main" val="39408838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D94AFD2B-288E-4AE0-8039-4AB9F4016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dirty="0"/>
              <a:t>Free web</a:t>
            </a:r>
          </a:p>
        </p:txBody>
      </p:sp>
      <p:sp>
        <p:nvSpPr>
          <p:cNvPr id="4" name="ตัวแทนเนื้อหา 3">
            <a:extLst>
              <a:ext uri="{FF2B5EF4-FFF2-40B4-BE49-F238E27FC236}">
                <a16:creationId xmlns:a16="http://schemas.microsoft.com/office/drawing/2014/main" id="{FF1C06CD-2DFD-483A-A15A-6CD4BCE7C3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https://skimmed-cosals.000webhostapp.com/LOGIN/index.php</a:t>
            </a:r>
          </a:p>
        </p:txBody>
      </p:sp>
    </p:spTree>
    <p:extLst>
      <p:ext uri="{BB962C8B-B14F-4D97-AF65-F5344CB8AC3E}">
        <p14:creationId xmlns:p14="http://schemas.microsoft.com/office/powerpoint/2010/main" val="20760985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8DECABD7-1C41-47C7-949D-27C5CF7ADE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04642" y="2353641"/>
            <a:ext cx="5782716" cy="2150719"/>
          </a:xfrm>
          <a:noFill/>
        </p:spPr>
        <p:txBody>
          <a:bodyPr anchor="ctr">
            <a:normAutofit/>
          </a:bodyPr>
          <a:lstStyle/>
          <a:p>
            <a:r>
              <a:rPr lang="en-US" sz="6000" dirty="0">
                <a:solidFill>
                  <a:srgbClr val="080808"/>
                </a:soli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3829111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D94AFD2B-288E-4AE0-8039-4AB9F4016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 register</a:t>
            </a:r>
          </a:p>
        </p:txBody>
      </p:sp>
      <p:pic>
        <p:nvPicPr>
          <p:cNvPr id="7" name="ตัวแทนเนื้อหา 6">
            <a:extLst>
              <a:ext uri="{FF2B5EF4-FFF2-40B4-BE49-F238E27FC236}">
                <a16:creationId xmlns:a16="http://schemas.microsoft.com/office/drawing/2014/main" id="{01927112-1836-414B-9AB3-8E62029DD2DB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3835" y="2366963"/>
            <a:ext cx="7484329" cy="3424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2268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ชื่อเรื่อง 1">
            <a:extLst>
              <a:ext uri="{FF2B5EF4-FFF2-40B4-BE49-F238E27FC236}">
                <a16:creationId xmlns:a16="http://schemas.microsoft.com/office/drawing/2014/main" id="{7B20B1DD-1797-406B-ABB3-6CDBA5D0A605}"/>
              </a:ext>
            </a:extLst>
          </p:cNvPr>
          <p:cNvSpPr txBox="1">
            <a:spLocks/>
          </p:cNvSpPr>
          <p:nvPr/>
        </p:nvSpPr>
        <p:spPr>
          <a:xfrm>
            <a:off x="913774" y="1832823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marL="857250" indent="-857250">
              <a:buFont typeface="Wingdings" panose="05000000000000000000" pitchFamily="2" charset="2"/>
              <a:buChar char="Ø"/>
            </a:pPr>
            <a:r>
              <a:rPr lang="en-US" sz="6000" dirty="0"/>
              <a:t>Form admin</a:t>
            </a:r>
          </a:p>
        </p:txBody>
      </p:sp>
    </p:spTree>
    <p:extLst>
      <p:ext uri="{BB962C8B-B14F-4D97-AF65-F5344CB8AC3E}">
        <p14:creationId xmlns:p14="http://schemas.microsoft.com/office/powerpoint/2010/main" val="17920124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D94AFD2B-288E-4AE0-8039-4AB9F4016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 admin</a:t>
            </a:r>
          </a:p>
        </p:txBody>
      </p:sp>
      <p:pic>
        <p:nvPicPr>
          <p:cNvPr id="8" name="ตัวแทนเนื้อหา 7">
            <a:extLst>
              <a:ext uri="{FF2B5EF4-FFF2-40B4-BE49-F238E27FC236}">
                <a16:creationId xmlns:a16="http://schemas.microsoft.com/office/drawing/2014/main" id="{5AFBA86A-549F-4778-9546-CAE6D67DC1E6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0280" y="2366963"/>
            <a:ext cx="5151440" cy="3424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134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D94AFD2B-288E-4AE0-8039-4AB9F4016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admin</a:t>
            </a:r>
          </a:p>
        </p:txBody>
      </p:sp>
      <p:pic>
        <p:nvPicPr>
          <p:cNvPr id="6" name="ตัวแทนเนื้อหา 5">
            <a:extLst>
              <a:ext uri="{FF2B5EF4-FFF2-40B4-BE49-F238E27FC236}">
                <a16:creationId xmlns:a16="http://schemas.microsoft.com/office/drawing/2014/main" id="{E4DF5696-460B-48F9-864A-326F5063E4E2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5285" y="2366963"/>
            <a:ext cx="1881429" cy="3424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3517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D94AFD2B-288E-4AE0-8039-4AB9F4016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admin &amp; user</a:t>
            </a:r>
          </a:p>
        </p:txBody>
      </p:sp>
      <p:pic>
        <p:nvPicPr>
          <p:cNvPr id="6" name="ตัวแทนเนื้อหา 5">
            <a:extLst>
              <a:ext uri="{FF2B5EF4-FFF2-40B4-BE49-F238E27FC236}">
                <a16:creationId xmlns:a16="http://schemas.microsoft.com/office/drawing/2014/main" id="{9B435D23-7865-49EF-875F-9E5C5BE5B0D7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3835" y="2366963"/>
            <a:ext cx="7484329" cy="3424237"/>
          </a:xfrm>
          <a:prstGeom prst="rect">
            <a:avLst/>
          </a:prstGeom>
        </p:spPr>
      </p:pic>
      <p:pic>
        <p:nvPicPr>
          <p:cNvPr id="8" name="รูปภาพ 7">
            <a:extLst>
              <a:ext uri="{FF2B5EF4-FFF2-40B4-BE49-F238E27FC236}">
                <a16:creationId xmlns:a16="http://schemas.microsoft.com/office/drawing/2014/main" id="{5DC07A12-D66C-47EC-BA5F-897B9A49CF6A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66" r="27564" b="22583"/>
          <a:stretch/>
        </p:blipFill>
        <p:spPr bwMode="auto">
          <a:xfrm>
            <a:off x="7027464" y="2532811"/>
            <a:ext cx="4100784" cy="322747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7685663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D94AFD2B-288E-4AE0-8039-4AB9F4016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admin &amp; user</a:t>
            </a:r>
          </a:p>
        </p:txBody>
      </p:sp>
      <p:pic>
        <p:nvPicPr>
          <p:cNvPr id="11" name="ตัวแทนเนื้อหา 10">
            <a:extLst>
              <a:ext uri="{FF2B5EF4-FFF2-40B4-BE49-F238E27FC236}">
                <a16:creationId xmlns:a16="http://schemas.microsoft.com/office/drawing/2014/main" id="{8A5FE659-D1F0-48E4-B418-D26B43AADECD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/>
          <a:stretch/>
        </p:blipFill>
        <p:spPr bwMode="auto">
          <a:xfrm>
            <a:off x="3050748" y="2366963"/>
            <a:ext cx="6090504" cy="342423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441263672"/>
      </p:ext>
    </p:extLst>
  </p:cSld>
  <p:clrMapOvr>
    <a:masterClrMapping/>
  </p:clrMapOvr>
</p:sld>
</file>

<file path=ppt/theme/theme1.xml><?xml version="1.0" encoding="utf-8"?>
<a:theme xmlns:a="http://schemas.openxmlformats.org/drawingml/2006/main" name="หยดน้ำ">
  <a:themeElements>
    <a:clrScheme name="หยดน้ำ">
      <a:dk1>
        <a:sysClr val="windowText" lastClr="000000"/>
      </a:dk1>
      <a:lt1>
        <a:sysClr val="window" lastClr="FFFFFF"/>
      </a:lt1>
      <a:dk2>
        <a:srgbClr val="27537E"/>
      </a:dk2>
      <a:lt2>
        <a:srgbClr val="AABED7"/>
      </a:lt2>
      <a:accent1>
        <a:srgbClr val="E34B7A"/>
      </a:accent1>
      <a:accent2>
        <a:srgbClr val="AC339A"/>
      </a:accent2>
      <a:accent3>
        <a:srgbClr val="6953B7"/>
      </a:accent3>
      <a:accent4>
        <a:srgbClr val="1D7EAB"/>
      </a:accent4>
      <a:accent5>
        <a:srgbClr val="43AFD6"/>
      </a:accent5>
      <a:accent6>
        <a:srgbClr val="DE85E1"/>
      </a:accent6>
      <a:hlink>
        <a:srgbClr val="ED87A6"/>
      </a:hlink>
      <a:folHlink>
        <a:srgbClr val="C99EAC"/>
      </a:folHlink>
    </a:clrScheme>
    <a:fontScheme name="หยดน้ำ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หยดน้ำ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78000"/>
                <a:shade val="100000"/>
                <a:hueMod val="136000"/>
                <a:satMod val="160000"/>
                <a:lumMod val="105000"/>
              </a:schemeClr>
            </a:gs>
            <a:gs pos="100000">
              <a:schemeClr val="phClr">
                <a:shade val="92000"/>
                <a:satMod val="170000"/>
                <a:lumMod val="96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C71B277C-C29A-4BA0-A7BA-43502DF21AB3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TM04033925[[fn=หยดน้ำ]]</Template>
  <TotalTime>326</TotalTime>
  <Words>315</Words>
  <Application>Microsoft Office PowerPoint</Application>
  <PresentationFormat>แบบจอกว้าง</PresentationFormat>
  <Paragraphs>55</Paragraphs>
  <Slides>39</Slides>
  <Notes>0</Notes>
  <HiddenSlides>0</HiddenSlides>
  <MMClips>0</MMClips>
  <ScaleCrop>false</ScaleCrop>
  <HeadingPairs>
    <vt:vector size="6" baseType="variant">
      <vt:variant>
        <vt:lpstr>ฟอนต์ที่ถูกใช้</vt:lpstr>
      </vt:variant>
      <vt:variant>
        <vt:i4>4</vt:i4>
      </vt:variant>
      <vt:variant>
        <vt:lpstr>ธีม</vt:lpstr>
      </vt:variant>
      <vt:variant>
        <vt:i4>1</vt:i4>
      </vt:variant>
      <vt:variant>
        <vt:lpstr>ชื่อเรื่องสไลด์</vt:lpstr>
      </vt:variant>
      <vt:variant>
        <vt:i4>39</vt:i4>
      </vt:variant>
    </vt:vector>
  </HeadingPairs>
  <TitlesOfParts>
    <vt:vector size="44" baseType="lpstr">
      <vt:lpstr>Arial</vt:lpstr>
      <vt:lpstr>TH SarabunPSK</vt:lpstr>
      <vt:lpstr>Tw Cen MT</vt:lpstr>
      <vt:lpstr>Wingdings</vt:lpstr>
      <vt:lpstr>หยดน้ำ</vt:lpstr>
      <vt:lpstr>โครงงานปลายภาค รายวิชา การออกแบบและพัฒนาเว็บไซต์ รหัสวิชา CPSC 331    จัดทำโดย นางสาวกวินทรา ยะป๊อก รหัสนิสิต 6108111008 คณะบริหารธุรกิจและรัฐประศาสนศาสตร์ สาขาวิทยาการคอมพิวเตอร์ เสนอ ผศ.บุรินทร์ รุจจนพันธุ์ มหาวิทยาลัยเนชั่น ภาคการศึกษาที่ 1/2563  </vt:lpstr>
      <vt:lpstr>งานนำเสนอ PowerPoint</vt:lpstr>
      <vt:lpstr>Form login</vt:lpstr>
      <vt:lpstr>Form register</vt:lpstr>
      <vt:lpstr>งานนำเสนอ PowerPoint</vt:lpstr>
      <vt:lpstr>Form admin</vt:lpstr>
      <vt:lpstr>function admin</vt:lpstr>
      <vt:lpstr>function admin &amp; user</vt:lpstr>
      <vt:lpstr>function admin &amp; user</vt:lpstr>
      <vt:lpstr>function admin &amp; user</vt:lpstr>
      <vt:lpstr>function admin &amp; user</vt:lpstr>
      <vt:lpstr>function admin &amp; user</vt:lpstr>
      <vt:lpstr>function admin &amp; user</vt:lpstr>
      <vt:lpstr>function admin &amp; user</vt:lpstr>
      <vt:lpstr>function admin</vt:lpstr>
      <vt:lpstr>fungtion admin</vt:lpstr>
      <vt:lpstr>function admin</vt:lpstr>
      <vt:lpstr>function admin</vt:lpstr>
      <vt:lpstr>function admin</vt:lpstr>
      <vt:lpstr>function admin</vt:lpstr>
      <vt:lpstr>function admin</vt:lpstr>
      <vt:lpstr>function admin</vt:lpstr>
      <vt:lpstr>function admin</vt:lpstr>
      <vt:lpstr>function admin</vt:lpstr>
      <vt:lpstr>งานนำเสนอ PowerPoint</vt:lpstr>
      <vt:lpstr>form user</vt:lpstr>
      <vt:lpstr>function user</vt:lpstr>
      <vt:lpstr>function user</vt:lpstr>
      <vt:lpstr>function user</vt:lpstr>
      <vt:lpstr>where ใน sql </vt:lpstr>
      <vt:lpstr>where ใน sql </vt:lpstr>
      <vt:lpstr>where ใน sql </vt:lpstr>
      <vt:lpstr>วัตถุประสงค์การพัฒนา </vt:lpstr>
      <vt:lpstr>Data Flow Diagram </vt:lpstr>
      <vt:lpstr>Data Flow Diagram </vt:lpstr>
      <vt:lpstr>Data Flow Diagram </vt:lpstr>
      <vt:lpstr>Er Diagram </vt:lpstr>
      <vt:lpstr> Free web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งานนำเสนอ PowerPoint</dc:title>
  <dc:creator>Kawinthara</dc:creator>
  <cp:lastModifiedBy>Kawinthara</cp:lastModifiedBy>
  <cp:revision>18</cp:revision>
  <dcterms:created xsi:type="dcterms:W3CDTF">2020-12-06T13:41:09Z</dcterms:created>
  <dcterms:modified xsi:type="dcterms:W3CDTF">2020-12-07T01:35:21Z</dcterms:modified>
</cp:coreProperties>
</file>